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B454F7B-CDA0-40EC-BDF1-0F376128D2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78E850B9-9545-4061-8F33-747F3649A2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C64F641F-253A-444D-89F4-7E244EEBD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3DD8-006C-4587-8C44-9E9C4F44CEAE}" type="datetimeFigureOut">
              <a:rPr lang="bg-BG" smtClean="0"/>
              <a:t>18.3.2020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A2CB65F0-4BA0-4FE3-97F5-3B45DA1CE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9E7B9D87-2300-49A5-971C-75FE79F1C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7816-F874-4A3C-BA6C-BE0C6DA7EF7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9033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4490E61-8F30-4ACB-B72C-DE3F1128C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12F1895C-0A19-489D-B1A1-2CF563BEDC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4E1D82D4-F144-4CD5-BA84-405D94017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3DD8-006C-4587-8C44-9E9C4F44CEAE}" type="datetimeFigureOut">
              <a:rPr lang="bg-BG" smtClean="0"/>
              <a:t>18.3.2020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2C1E3137-0604-4271-9FBB-AA12FC8A7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87A796B6-6D32-40EB-9DBA-2F9CFF0F1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7816-F874-4A3C-BA6C-BE0C6DA7EF7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6185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>
            <a:extLst>
              <a:ext uri="{FF2B5EF4-FFF2-40B4-BE49-F238E27FC236}">
                <a16:creationId xmlns:a16="http://schemas.microsoft.com/office/drawing/2014/main" id="{FFD0B751-809A-47ED-BC10-8ADE8BB632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7E790BE8-C5D0-4A98-B5F6-D70A289407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DB5EBE41-1AB3-4622-9D87-E45224978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3DD8-006C-4587-8C44-9E9C4F44CEAE}" type="datetimeFigureOut">
              <a:rPr lang="bg-BG" smtClean="0"/>
              <a:t>18.3.2020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DBFC6DC1-71D3-4F62-9941-6F07A215A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1D75D9AE-777D-4E1A-9726-23F02E829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7816-F874-4A3C-BA6C-BE0C6DA7EF7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14319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0FF3100-AE23-4B99-90CF-2079B9285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25C9C9AE-D1D5-4C9E-AC24-E0885A28B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8535E857-E71D-429B-8F84-3EC8F3449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3DD8-006C-4587-8C44-9E9C4F44CEAE}" type="datetimeFigureOut">
              <a:rPr lang="bg-BG" smtClean="0"/>
              <a:t>18.3.2020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4E7384D8-5214-462A-A129-10769DFCA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27F3D258-0E35-418E-9AD6-B44B5CE80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7816-F874-4A3C-BA6C-BE0C6DA7EF7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90170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F00BF7D5-E013-490C-8703-4AB0CED47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67CE3BA7-433E-4360-8BA0-62196420C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8E0285AD-1C98-415A-B380-EDAED48A0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3DD8-006C-4587-8C44-9E9C4F44CEAE}" type="datetimeFigureOut">
              <a:rPr lang="bg-BG" smtClean="0"/>
              <a:t>18.3.2020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908BEC5F-DBD0-4BDD-B85D-B3D0C4FB5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3D7375AA-13FE-4B2F-9875-7A7BE2EC5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7816-F874-4A3C-BA6C-BE0C6DA7EF7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56516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FA998AB-D246-43A5-9477-55704CB0E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10AE8BCE-FD4F-4242-941F-C62259F99F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88E401EF-F78F-4F86-A351-F3448C2963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249A8B17-2A7F-401C-BCAE-2DBD2352A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3DD8-006C-4587-8C44-9E9C4F44CEAE}" type="datetimeFigureOut">
              <a:rPr lang="bg-BG" smtClean="0"/>
              <a:t>18.3.2020 г.</a:t>
            </a:fld>
            <a:endParaRPr 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B20BEDE8-DDB8-4C43-A52D-FF636672E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159A7BAE-07E8-48A1-895B-31141FCAA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7816-F874-4A3C-BA6C-BE0C6DA7EF7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25270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A8912D7-A7D9-4B9A-8A26-868F8B7FC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BD55655E-52B9-4E08-8FC6-0DF949192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DDE1462C-B415-444A-A264-47598DD5A4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id="{9DF340DC-D6CC-40EA-8F4C-C51ABC9D95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>
            <a:extLst>
              <a:ext uri="{FF2B5EF4-FFF2-40B4-BE49-F238E27FC236}">
                <a16:creationId xmlns:a16="http://schemas.microsoft.com/office/drawing/2014/main" id="{18C03697-72FD-4F74-8242-8518159B8A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7" name="Контейнер за дата 6">
            <a:extLst>
              <a:ext uri="{FF2B5EF4-FFF2-40B4-BE49-F238E27FC236}">
                <a16:creationId xmlns:a16="http://schemas.microsoft.com/office/drawing/2014/main" id="{9D6D374E-B23C-46D5-96BC-838A17520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3DD8-006C-4587-8C44-9E9C4F44CEAE}" type="datetimeFigureOut">
              <a:rPr lang="bg-BG" smtClean="0"/>
              <a:t>18.3.2020 г.</a:t>
            </a:fld>
            <a:endParaRPr lang="bg-BG"/>
          </a:p>
        </p:txBody>
      </p:sp>
      <p:sp>
        <p:nvSpPr>
          <p:cNvPr id="8" name="Контейнер за долния колонтитул 7">
            <a:extLst>
              <a:ext uri="{FF2B5EF4-FFF2-40B4-BE49-F238E27FC236}">
                <a16:creationId xmlns:a16="http://schemas.microsoft.com/office/drawing/2014/main" id="{41992ECF-2B59-4AC9-A039-185857E1F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>
            <a:extLst>
              <a:ext uri="{FF2B5EF4-FFF2-40B4-BE49-F238E27FC236}">
                <a16:creationId xmlns:a16="http://schemas.microsoft.com/office/drawing/2014/main" id="{8EA7F6C5-4104-443E-9BDF-33188E59F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7816-F874-4A3C-BA6C-BE0C6DA7EF7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65224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7134A3E-D893-4ECA-BF19-C0B369CA7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дата 2">
            <a:extLst>
              <a:ext uri="{FF2B5EF4-FFF2-40B4-BE49-F238E27FC236}">
                <a16:creationId xmlns:a16="http://schemas.microsoft.com/office/drawing/2014/main" id="{67DF701A-71BB-4C44-B7A9-03F7FC6E3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3DD8-006C-4587-8C44-9E9C4F44CEAE}" type="datetimeFigureOut">
              <a:rPr lang="bg-BG" smtClean="0"/>
              <a:t>18.3.2020 г.</a:t>
            </a:fld>
            <a:endParaRPr lang="bg-BG"/>
          </a:p>
        </p:txBody>
      </p:sp>
      <p:sp>
        <p:nvSpPr>
          <p:cNvPr id="4" name="Контейнер за долния колонтитул 3">
            <a:extLst>
              <a:ext uri="{FF2B5EF4-FFF2-40B4-BE49-F238E27FC236}">
                <a16:creationId xmlns:a16="http://schemas.microsoft.com/office/drawing/2014/main" id="{4BA0F6F5-872B-4D93-A981-82FF20F93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>
            <a:extLst>
              <a:ext uri="{FF2B5EF4-FFF2-40B4-BE49-F238E27FC236}">
                <a16:creationId xmlns:a16="http://schemas.microsoft.com/office/drawing/2014/main" id="{E424FB32-BAD6-4521-AF12-CAE21B07B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7816-F874-4A3C-BA6C-BE0C6DA7EF7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6702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>
            <a:extLst>
              <a:ext uri="{FF2B5EF4-FFF2-40B4-BE49-F238E27FC236}">
                <a16:creationId xmlns:a16="http://schemas.microsoft.com/office/drawing/2014/main" id="{DA90D470-8561-42E6-96D8-EF6719D59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3DD8-006C-4587-8C44-9E9C4F44CEAE}" type="datetimeFigureOut">
              <a:rPr lang="bg-BG" smtClean="0"/>
              <a:t>18.3.2020 г.</a:t>
            </a:fld>
            <a:endParaRPr lang="bg-BG"/>
          </a:p>
        </p:txBody>
      </p:sp>
      <p:sp>
        <p:nvSpPr>
          <p:cNvPr id="3" name="Контейнер за долния колонтитул 2">
            <a:extLst>
              <a:ext uri="{FF2B5EF4-FFF2-40B4-BE49-F238E27FC236}">
                <a16:creationId xmlns:a16="http://schemas.microsoft.com/office/drawing/2014/main" id="{566EDB70-D6D8-42EB-9188-CC09F6D07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>
            <a:extLst>
              <a:ext uri="{FF2B5EF4-FFF2-40B4-BE49-F238E27FC236}">
                <a16:creationId xmlns:a16="http://schemas.microsoft.com/office/drawing/2014/main" id="{6E6D66D2-9B82-490D-890E-40019A572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7816-F874-4A3C-BA6C-BE0C6DA7EF7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7172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D492A62-EC6A-4EC9-83E3-C15A87A78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691E1005-F00C-4A9D-88D9-0E484E82E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27B9844B-65D9-435D-A32B-00B40D8B90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8BED9325-1591-4C81-82E6-C2474BF6A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3DD8-006C-4587-8C44-9E9C4F44CEAE}" type="datetimeFigureOut">
              <a:rPr lang="bg-BG" smtClean="0"/>
              <a:t>18.3.2020 г.</a:t>
            </a:fld>
            <a:endParaRPr 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D0EE579D-2608-487E-86F1-E775B6ED1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BF978403-476F-4283-93CC-3816F4314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7816-F874-4A3C-BA6C-BE0C6DA7EF7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7073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42B3523-943D-4628-8763-1C485CEE7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картина 2">
            <a:extLst>
              <a:ext uri="{FF2B5EF4-FFF2-40B4-BE49-F238E27FC236}">
                <a16:creationId xmlns:a16="http://schemas.microsoft.com/office/drawing/2014/main" id="{C1B1FAE5-2E73-45E6-8C8B-F021738B6A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B8DCDAA4-7A0D-4085-85D6-12C3A02617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E9CBE47B-EFED-4E37-A16A-F8D4C8BDC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3DD8-006C-4587-8C44-9E9C4F44CEAE}" type="datetimeFigureOut">
              <a:rPr lang="bg-BG" smtClean="0"/>
              <a:t>18.3.2020 г.</a:t>
            </a:fld>
            <a:endParaRPr 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4A8A0998-DCDE-4E70-B7B6-E5402C937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7AB25747-07DA-499D-AACE-D671FF3F3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B7816-F874-4A3C-BA6C-BE0C6DA7EF7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61372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>
            <a:extLst>
              <a:ext uri="{FF2B5EF4-FFF2-40B4-BE49-F238E27FC236}">
                <a16:creationId xmlns:a16="http://schemas.microsoft.com/office/drawing/2014/main" id="{40B0BD6A-0B21-4E7F-BBDD-F2F06470D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D80005D1-990A-4B45-BDBF-85B5E0307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32C30404-ABD7-451F-AD4E-82B8DACBC1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33DD8-006C-4587-8C44-9E9C4F44CEAE}" type="datetimeFigureOut">
              <a:rPr lang="bg-BG" smtClean="0"/>
              <a:t>18.3.2020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77216310-552F-4E6D-89BF-98F1FA08D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05FA99BC-5E33-4E8A-BC60-8482A17E9C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B7816-F874-4A3C-BA6C-BE0C6DA7EF7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99567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иране 8">
            <a:extLst>
              <a:ext uri="{FF2B5EF4-FFF2-40B4-BE49-F238E27FC236}">
                <a16:creationId xmlns:a16="http://schemas.microsoft.com/office/drawing/2014/main" id="{776CA2A2-8B73-471C-BBFF-E74E6A0508FD}"/>
              </a:ext>
            </a:extLst>
          </p:cNvPr>
          <p:cNvGrpSpPr/>
          <p:nvPr/>
        </p:nvGrpSpPr>
        <p:grpSpPr>
          <a:xfrm>
            <a:off x="998967" y="196186"/>
            <a:ext cx="9858423" cy="6465626"/>
            <a:chOff x="998967" y="196186"/>
            <a:chExt cx="9858423" cy="6465626"/>
          </a:xfrm>
        </p:grpSpPr>
        <p:pic>
          <p:nvPicPr>
            <p:cNvPr id="6" name="Картина 5">
              <a:extLst>
                <a:ext uri="{FF2B5EF4-FFF2-40B4-BE49-F238E27FC236}">
                  <a16:creationId xmlns:a16="http://schemas.microsoft.com/office/drawing/2014/main" id="{13CCF63D-DC16-4564-8065-1F59344A15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8967" y="196187"/>
              <a:ext cx="4496310" cy="6465625"/>
            </a:xfrm>
            <a:prstGeom prst="rect">
              <a:avLst/>
            </a:prstGeom>
          </p:spPr>
        </p:pic>
        <p:pic>
          <p:nvPicPr>
            <p:cNvPr id="7" name="Картина 6">
              <a:extLst>
                <a:ext uri="{FF2B5EF4-FFF2-40B4-BE49-F238E27FC236}">
                  <a16:creationId xmlns:a16="http://schemas.microsoft.com/office/drawing/2014/main" id="{50AFF4EB-6F04-4116-8A7C-84E7980AA9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46921" y="196186"/>
              <a:ext cx="4496310" cy="6465625"/>
            </a:xfrm>
            <a:prstGeom prst="rect">
              <a:avLst/>
            </a:prstGeom>
          </p:spPr>
        </p:pic>
        <p:sp>
          <p:nvSpPr>
            <p:cNvPr id="8" name="Правоъгълник 7">
              <a:extLst>
                <a:ext uri="{FF2B5EF4-FFF2-40B4-BE49-F238E27FC236}">
                  <a16:creationId xmlns:a16="http://schemas.microsoft.com/office/drawing/2014/main" id="{9F1013DF-90AA-4612-A360-23A0E4F232CF}"/>
                </a:ext>
              </a:extLst>
            </p:cNvPr>
            <p:cNvSpPr/>
            <p:nvPr/>
          </p:nvSpPr>
          <p:spPr>
            <a:xfrm>
              <a:off x="4287915" y="6356412"/>
              <a:ext cx="6569475" cy="3053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24014583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Широк екран</PresentationFormat>
  <Paragraphs>0</Paragraphs>
  <Slides>1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на Office</vt:lpstr>
      <vt:lpstr>Презентация на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PC</dc:creator>
  <cp:lastModifiedBy>PC</cp:lastModifiedBy>
  <cp:revision>1</cp:revision>
  <dcterms:created xsi:type="dcterms:W3CDTF">2020-03-18T09:09:48Z</dcterms:created>
  <dcterms:modified xsi:type="dcterms:W3CDTF">2020-03-18T09:12:43Z</dcterms:modified>
</cp:coreProperties>
</file>